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F72"/>
    <a:srgbClr val="26252F"/>
    <a:srgbClr val="008DDB"/>
    <a:srgbClr val="003DA7"/>
    <a:srgbClr val="25375C"/>
    <a:srgbClr val="1874F9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23.01.2026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3534770" y="4207294"/>
            <a:ext cx="814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200" b="1" dirty="0">
                <a:solidFill>
                  <a:srgbClr val="566F72"/>
                </a:solidFill>
              </a:rPr>
              <a:t>Titlul prezentării pe un rând</a:t>
            </a:r>
          </a:p>
          <a:p>
            <a:pPr algn="r"/>
            <a:r>
              <a:rPr lang="ro-RO" sz="4200" b="1" dirty="0">
                <a:solidFill>
                  <a:srgbClr val="566F72"/>
                </a:solidFill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52631" y="5537416"/>
            <a:ext cx="682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i="1" dirty="0">
                <a:solidFill>
                  <a:srgbClr val="566F72"/>
                </a:solidFill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rgbClr val="566F72"/>
                </a:solidFill>
              </a:rPr>
              <a:t>Titlul </a:t>
            </a:r>
            <a:r>
              <a:rPr lang="ro-RO" sz="4500" b="1" dirty="0" err="1">
                <a:solidFill>
                  <a:srgbClr val="566F72"/>
                </a:solidFill>
              </a:rPr>
              <a:t>slide</a:t>
            </a:r>
            <a:r>
              <a:rPr lang="ro-RO" sz="4500" b="1" dirty="0">
                <a:solidFill>
                  <a:srgbClr val="566F72"/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PC 8</cp:lastModifiedBy>
  <cp:revision>31</cp:revision>
  <dcterms:created xsi:type="dcterms:W3CDTF">2019-05-13T14:09:32Z</dcterms:created>
  <dcterms:modified xsi:type="dcterms:W3CDTF">2026-01-23T15:28:47Z</dcterms:modified>
</cp:coreProperties>
</file>